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7"/>
    <p:restoredTop sz="94819"/>
  </p:normalViewPr>
  <p:slideViewPr>
    <p:cSldViewPr snapToGrid="0" snapToObjects="1">
      <p:cViewPr varScale="1">
        <p:scale>
          <a:sx n="66" d="100"/>
          <a:sy n="66" d="100"/>
        </p:scale>
        <p:origin x="204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70CD-2B92-194F-B9BF-09D3237E6806}" type="datetimeFigureOut">
              <a:rPr lang="en-US" smtClean="0"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A35-A14C-C74D-9F01-84431A599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17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70CD-2B92-194F-B9BF-09D3237E6806}" type="datetimeFigureOut">
              <a:rPr lang="en-US" smtClean="0"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A35-A14C-C74D-9F01-84431A599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9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70CD-2B92-194F-B9BF-09D3237E6806}" type="datetimeFigureOut">
              <a:rPr lang="en-US" smtClean="0"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A35-A14C-C74D-9F01-84431A599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932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70CD-2B92-194F-B9BF-09D3237E6806}" type="datetimeFigureOut">
              <a:rPr lang="en-US" smtClean="0"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A35-A14C-C74D-9F01-84431A599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8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70CD-2B92-194F-B9BF-09D3237E6806}" type="datetimeFigureOut">
              <a:rPr lang="en-US" smtClean="0"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A35-A14C-C74D-9F01-84431A599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51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70CD-2B92-194F-B9BF-09D3237E6806}" type="datetimeFigureOut">
              <a:rPr lang="en-US" smtClean="0"/>
              <a:t>11/8/18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A35-A14C-C74D-9F01-84431A599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59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70CD-2B92-194F-B9BF-09D3237E6806}" type="datetimeFigureOut">
              <a:rPr lang="en-US" smtClean="0"/>
              <a:t>11/8/18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A35-A14C-C74D-9F01-84431A599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65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70CD-2B92-194F-B9BF-09D3237E6806}" type="datetimeFigureOut">
              <a:rPr lang="en-US" smtClean="0"/>
              <a:t>11/8/18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A35-A14C-C74D-9F01-84431A599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37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70CD-2B92-194F-B9BF-09D3237E6806}" type="datetimeFigureOut">
              <a:rPr lang="en-US" smtClean="0"/>
              <a:t>11/8/18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A35-A14C-C74D-9F01-84431A599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02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70CD-2B92-194F-B9BF-09D3237E6806}" type="datetimeFigureOut">
              <a:rPr lang="en-US" smtClean="0"/>
              <a:t>11/8/18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A35-A14C-C74D-9F01-84431A599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19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70CD-2B92-194F-B9BF-09D3237E6806}" type="datetimeFigureOut">
              <a:rPr lang="en-US" smtClean="0"/>
              <a:t>11/8/18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A35-A14C-C74D-9F01-84431A599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37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570CD-2B92-194F-B9BF-09D3237E6806}" type="datetimeFigureOut">
              <a:rPr lang="en-US" smtClean="0"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76A35-A14C-C74D-9F01-84431A599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6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02" y="-1"/>
            <a:ext cx="7402024" cy="1069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90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</cp:revision>
  <dcterms:created xsi:type="dcterms:W3CDTF">2018-04-06T20:51:20Z</dcterms:created>
  <dcterms:modified xsi:type="dcterms:W3CDTF">2018-11-08T11:32:26Z</dcterms:modified>
</cp:coreProperties>
</file>